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72" r:id="rId4"/>
    <p:sldId id="268" r:id="rId5"/>
    <p:sldId id="273" r:id="rId6"/>
    <p:sldId id="269" r:id="rId7"/>
    <p:sldId id="274" r:id="rId8"/>
    <p:sldId id="275" r:id="rId9"/>
    <p:sldId id="270" r:id="rId10"/>
    <p:sldId id="263" r:id="rId11"/>
    <p:sldId id="265" r:id="rId12"/>
  </p:sldIdLst>
  <p:sldSz cx="18288000" cy="10287000"/>
  <p:notesSz cx="6858000" cy="9144000"/>
  <p:embeddedFontLst>
    <p:embeddedFont>
      <p:font typeface="Exo 2 Medium" panose="020B0604020202020204" charset="-52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Exo 2 Medium Bold" panose="020B0604020202020204" charset="-52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55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82281"/>
            <a:ext cx="16230600" cy="244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0"/>
              </a:lnSpc>
            </a:pPr>
            <a:r>
              <a:rPr lang="ru-RU" sz="11600" dirty="0" smtClean="0">
                <a:solidFill>
                  <a:srgbClr val="FF4647"/>
                </a:solidFill>
                <a:latin typeface="Exo 2 Medium Bold"/>
              </a:rPr>
              <a:t>Диаграммы Эйлера</a:t>
            </a:r>
            <a:endParaRPr lang="en-US" sz="11600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40344" y="7737060"/>
            <a:ext cx="3207312" cy="139919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881371"/>
            <a:ext cx="16230600" cy="12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64"/>
              </a:lnSpc>
              <a:spcBef>
                <a:spcPct val="0"/>
              </a:spcBef>
            </a:pPr>
            <a:r>
              <a:rPr lang="en-US" sz="13500" u="none">
                <a:solidFill>
                  <a:srgbClr val="FF4647"/>
                </a:solidFill>
                <a:latin typeface="Exo 2 Medium Bold"/>
              </a:rPr>
              <a:t>Остались вопросы?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628523"/>
            <a:ext cx="16230600" cy="53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600" spc="431">
                <a:solidFill>
                  <a:srgbClr val="383838"/>
                </a:solidFill>
                <a:latin typeface="Exo 2 Medium"/>
              </a:rPr>
              <a:t>Задавай сейчас/в комментариях/в беседе etc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гости к Пете пришли 7 друзей. Он точно знает, что 5 из них принесли ему в подарок елочную игрушку, а 4 – новогодние сладости. Сколько его гостей принесли ему и новогоднюю игрушку, и сладость?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348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гости к Пете пришли 7 друзей. Он точно знает, что 5 из них принесли ему в подарок елочную игрушку, а 4 – новогодние сладости. Сколько его гостей принесли ему и новогоднюю игрушку, и сладость?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1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3695700"/>
            <a:ext cx="7038956" cy="54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Теперь уже Паша решил собрать гостей на праздник! Часть из его гостей, а именно три человека, придут в новогодних свитерах и в новогодних носках. Всего 5 людей придут в новогодних свитерах и 10 людей в новогодних носках. Сколько людей на празднике у Паши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36562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Теперь уже Паша решил собрать гостей на праздник! Часть из его гостей, а именно три человека, придут в новогодних свитерах и в новогодних носках. Всего 5 людей придут в новогодних свитерах и 10 людей в новогодних носках. Сколько людей на празднике у Паши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970" y="3916426"/>
            <a:ext cx="8077622" cy="591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Тигран решил от них не отставать и тоже подготовиться к новому году: он пошел покупать сладости всем своим друзьям. 5 его друзей любят пряники, 8 – печенье, а двое – и то, и другое. Сколько его друзей любят пряники, но не любят печенье?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76875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Тигран решил от них не отставать и тоже подготовиться к новому году: он пошел покупать сладости всем своим друзьям. 5 его друзей любят пряники, 8 – печенье, а двое – и то, и другое. Сколько его друзей любят пряники, но не любят печенье?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623594"/>
            <a:ext cx="8230016" cy="659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3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Влад и Демид считают, сколько у них друзей. Они знают, что 7 из них любят петь новогодние песни, 6 – наряжать ёлку, 5 – есть еду за праздничным столом, 4 – и петь песни, и наряжать ёлку, 3 – петь песни и еду на новогоднем столе, 2 – наряжать елку и еду на новогоднем столе, 1 – любит всё это.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97148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Влад и Демид считают, сколько у них друзей. Они знают, что 7 из них любят петь новогодние песни, 6 – наряжать ёлку, 5 – есть еду за праздничным столом, 4 – и петь песни, и наряжать ёлку, 3 – петь песни и еду на новогоднем столе, 2 – наряжать елку и еду на новогоднем столе, 1 – любит всё это.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38484"/>
            <a:ext cx="5905500" cy="58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9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450</Words>
  <Application>Microsoft Office PowerPoint</Application>
  <PresentationFormat>Произвольный</PresentationFormat>
  <Paragraphs>21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Exo 2 Medium</vt:lpstr>
      <vt:lpstr>Calibri</vt:lpstr>
      <vt:lpstr>Exo 2 Medium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 для Олмата</dc:title>
  <dc:creator>Дарья</dc:creator>
  <cp:lastModifiedBy>Дарья</cp:lastModifiedBy>
  <cp:revision>6</cp:revision>
  <dcterms:created xsi:type="dcterms:W3CDTF">2006-08-16T00:00:00Z</dcterms:created>
  <dcterms:modified xsi:type="dcterms:W3CDTF">2021-12-27T18:52:08Z</dcterms:modified>
  <dc:identifier>DAD6Q3u_Waw</dc:identifier>
</cp:coreProperties>
</file>